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Evolución de paradigmas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lo largo de la historia, la humanidad ha experimentado una evolución constante en la forma de entender y explicar el mundo. Cada época ha estado marcada por paradigmas dominantes que han influido en la manera de pensar, actuar y resolver problemas.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033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era de las máquinas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7485" y="224778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Mecanización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uso de máquinas para automatizar tareas manuales revolucionó la producción y transformó la sociedad.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1650" y="4144447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búsqueda de la eficiencia y la productividad se convirtió en el principal motor de la era industrial.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9507" y="604111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126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Crecimiento económico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auge de la industrialización impulsó el desarrollo económico y el surgimiento de nuevas clases sociales.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304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era de la información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Digitalización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revolución digital ha transformado la forma en que procesamos, almacenamos y transmitimos información.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Conectividad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redes de comunicación global han acercado a las personas y facilitado el intercambio de ideas.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Abundancia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generación y el procesamiento de datos a gran escala han sido clave en esta era.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682"/>
            <a:ext cx="6311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era del conocimiento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del conocimiento y la adquisición de habilidades son fundamentales para el progreso.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aplicación creativa del conocimiento es clave para generar soluciones innovadoras.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082189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intercambio y la cooperación entre individuos y organizaciones impulsan el desarrollo del conocimiento.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Inteligencia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082189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uso inteligente del conocimiento es esencial para tomar decisiones acertadas y resolver problemas.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lineal vs. pensamiento sistémico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Enfoque en causa-efecto, soluciones rápidas y aisladas.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Interconexiones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Visión holística, comprensión de las relaciones y patrones complejos.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Sistémico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Abordaje integral, considerando múltiples factores e impactos a largo plazo.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rol del liderazgo en la transición de paradigmas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0232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estratégica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líderes deben tener una visión clara del futuro y guiar a sus equipos hacia ese horizonte.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02323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Adaptabilidad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capacidad de adaptarse y reinventarse es clave para navegar los cambios de paradigma.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447228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Mentalidad abierta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Estar dispuesto a cuestionar creencias y abrazar nuevas formas de pensar es fundamental.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149" y="5447228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Gestión del cambio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Liderar el proceso de transición de manera efectiva y minimizar la resistencia al cambio.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0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Desafíos y oportunidades en la nueva era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Desafíos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Adaptación a la velocidad del cambio, gestión de la complejidad, equilibrio entre tecnología y humanos.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Oportunidades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 de la calidad de vida, soluciones innovadoras, mayor eficiencia y productividad, crecimiento sostenible.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17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recomendaciones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438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2705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7076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Adoptar una mentalidad abierta al cambio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7076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habilidades de pensamiento sistémico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4027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8398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Fomentar el liderazgo transformacional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8398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Aprovechar las oportunidades de la nueva era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4162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evolución de paradigmas es un proceso continuo que exige flexibilidad, innovación y una visión a largo plazo. Abrazando estos desafíos, las organizaciones y las sociedades podrán adaptarse y prosperar en la era del conocimiento.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2024-11-03T08:20:31Z</dcterms:created>
  <dcterms:modified xsi:type="dcterms:W3CDTF">2024-11-03T08:20:31Z</dcterms:modified>
</cp:coreProperties>
</file>